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card&#10;&#10;Description automatically generated">
            <a:extLst>
              <a:ext uri="{FF2B5EF4-FFF2-40B4-BE49-F238E27FC236}">
                <a16:creationId xmlns:a16="http://schemas.microsoft.com/office/drawing/2014/main" id="{239A8F51-1740-2191-0A4E-F567B29AE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card&#10;&#10;Description automatically generated">
            <a:extLst>
              <a:ext uri="{FF2B5EF4-FFF2-40B4-BE49-F238E27FC236}">
                <a16:creationId xmlns:a16="http://schemas.microsoft.com/office/drawing/2014/main" id="{553CD47A-769F-82B1-C18B-2E3D12C2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card&#10;&#10;Description automatically generated">
            <a:extLst>
              <a:ext uri="{FF2B5EF4-FFF2-40B4-BE49-F238E27FC236}">
                <a16:creationId xmlns:a16="http://schemas.microsoft.com/office/drawing/2014/main" id="{1518516D-BE38-0CA3-8C7B-B5C9BA9A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card&#10;&#10;Description automatically generated">
            <a:extLst>
              <a:ext uri="{FF2B5EF4-FFF2-40B4-BE49-F238E27FC236}">
                <a16:creationId xmlns:a16="http://schemas.microsoft.com/office/drawing/2014/main" id="{801EB3CF-0C6D-2A15-4BA3-635E86BE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1293D-6BAE-1ED3-4E1A-8DFDF24AD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57FA6E4-94F4-EBB0-791A-6D89B0883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68</cp:revision>
  <dcterms:created xsi:type="dcterms:W3CDTF">2017-10-04T18:30:35Z</dcterms:created>
  <dcterms:modified xsi:type="dcterms:W3CDTF">2024-10-22T13:43:42Z</dcterms:modified>
</cp:coreProperties>
</file>